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05" r:id="rId5"/>
    <p:sldId id="309" r:id="rId6"/>
    <p:sldId id="306" r:id="rId7"/>
    <p:sldId id="307" r:id="rId8"/>
    <p:sldId id="308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swald" pitchFamily="2" charset="77"/>
      <p:regular r:id="rId16"/>
      <p:bold r:id="rId17"/>
    </p:embeddedFont>
    <p:embeddedFont>
      <p:font typeface="Trebuchet MS" panose="020B0703020202090204" pitchFamily="34" charset="0"/>
      <p:regular r:id="rId18"/>
      <p:bold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2E3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D0607C-2482-8945-9B21-59C835BBAFFC}" v="27" dt="2021-01-22T23:10:30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1"/>
    <p:restoredTop sz="94734"/>
  </p:normalViewPr>
  <p:slideViewPr>
    <p:cSldViewPr snapToGrid="0" snapToObjects="1">
      <p:cViewPr varScale="1">
        <p:scale>
          <a:sx n="134" d="100"/>
          <a:sy n="134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9C355-ADF5-4CE8-9227-C44DF31F5E1A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264EA-8EED-4F91-80A0-354C70376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5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A6CAB-DA06-444C-91DC-BC2289B1C18B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F1402-A269-884C-AEF3-EC38E91B8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181885" cy="1660332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60611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>
            <a:lvl1pPr>
              <a:defRPr>
                <a:latin typeface="Oswald" panose="02000503000000000000" pitchFamily="2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D8A9C9E1-FF30-5042-92E4-73108A17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 sz="120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026F7B5-022F-6E43-BD3C-88732E78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120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AAE1402-5A9A-D904-116B-C015F3ACC46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4990" y="1445994"/>
            <a:ext cx="4607123" cy="11517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12192000" cy="1660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595486"/>
            <a:ext cx="10898534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10898534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998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1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12192000" cy="1660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606120"/>
            <a:ext cx="10898534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10898534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636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 - WHIT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12192000" cy="1660332"/>
          </a:xfrm>
          <a:prstGeom prst="rect">
            <a:avLst/>
          </a:prstGeom>
          <a:solidFill>
            <a:srgbClr val="72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595487"/>
            <a:ext cx="10898534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10898534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548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031960"/>
            <a:ext cx="10898534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3415843"/>
            <a:ext cx="10898534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2243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3675DFC-A56A-154A-8547-977040E48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031961"/>
            <a:ext cx="10898534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DA10FE1-99A3-FA4E-963F-E85949C1E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3415844"/>
            <a:ext cx="10898534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7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3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D-ShadowLong.png">
            <a:extLst>
              <a:ext uri="{FF2B5EF4-FFF2-40B4-BE49-F238E27FC236}">
                <a16:creationId xmlns:a16="http://schemas.microsoft.com/office/drawing/2014/main" id="{129187C8-1DD8-3C49-94B1-ADC6348D9A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0534"/>
            <a:ext cx="9661160" cy="3211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CD6EA8-3F53-7F41-A6D6-F63A6130AAED}"/>
              </a:ext>
            </a:extLst>
          </p:cNvPr>
          <p:cNvSpPr/>
          <p:nvPr userDrawn="1"/>
        </p:nvSpPr>
        <p:spPr bwMode="ltGray">
          <a:xfrm>
            <a:off x="0" y="2669894"/>
            <a:ext cx="9686260" cy="1368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4441"/>
            <a:ext cx="9676436" cy="321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2503" y="294055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922" y="4155971"/>
            <a:ext cx="8997078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 descr="HD-ShadowShort.png">
            <a:extLst>
              <a:ext uri="{FF2B5EF4-FFF2-40B4-BE49-F238E27FC236}">
                <a16:creationId xmlns:a16="http://schemas.microsoft.com/office/drawing/2014/main" id="{86CCB455-9337-504F-82C7-61BF41756F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4031527"/>
            <a:ext cx="2377761" cy="213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2C3831D-212F-5B49-B52F-807F9535F9F5}"/>
              </a:ext>
            </a:extLst>
          </p:cNvPr>
          <p:cNvSpPr/>
          <p:nvPr userDrawn="1"/>
        </p:nvSpPr>
        <p:spPr>
          <a:xfrm>
            <a:off x="9803219" y="2669894"/>
            <a:ext cx="2385605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48C944C5-2B60-7643-B75B-9A0DD710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 sz="120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D7F1ADB6-8A4B-674E-BD77-FF5023DC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120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C277ECA-2A31-52A7-CE59-C5CEE82D4D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8938" y="2597003"/>
            <a:ext cx="2222699" cy="1481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3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D-ShadowLong.png">
            <a:extLst>
              <a:ext uri="{FF2B5EF4-FFF2-40B4-BE49-F238E27FC236}">
                <a16:creationId xmlns:a16="http://schemas.microsoft.com/office/drawing/2014/main" id="{129187C8-1DD8-3C49-94B1-ADC6348D9A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0534"/>
            <a:ext cx="9661160" cy="3211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CD6EA8-3F53-7F41-A6D6-F63A6130AAED}"/>
              </a:ext>
            </a:extLst>
          </p:cNvPr>
          <p:cNvSpPr/>
          <p:nvPr userDrawn="1"/>
        </p:nvSpPr>
        <p:spPr bwMode="ltGray">
          <a:xfrm>
            <a:off x="0" y="2669894"/>
            <a:ext cx="9686260" cy="136819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4441"/>
            <a:ext cx="9676436" cy="321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2503" y="294055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222" y="4155971"/>
            <a:ext cx="8997078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 descr="HD-ShadowShort.png">
            <a:extLst>
              <a:ext uri="{FF2B5EF4-FFF2-40B4-BE49-F238E27FC236}">
                <a16:creationId xmlns:a16="http://schemas.microsoft.com/office/drawing/2014/main" id="{86CCB455-9337-504F-82C7-61BF41756F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4031527"/>
            <a:ext cx="2377761" cy="213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2C3831D-212F-5B49-B52F-807F9535F9F5}"/>
              </a:ext>
            </a:extLst>
          </p:cNvPr>
          <p:cNvSpPr/>
          <p:nvPr userDrawn="1"/>
        </p:nvSpPr>
        <p:spPr>
          <a:xfrm>
            <a:off x="9803219" y="2669894"/>
            <a:ext cx="2515781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DC7131D-56A7-4043-991D-83D37CB5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 sz="120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4A66554-55CF-244D-A94E-F7034169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120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25A28F0-89F5-4E0E-6569-C74519D71A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8938" y="2597003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78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3 - WHIT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D-ShadowLong.png">
            <a:extLst>
              <a:ext uri="{FF2B5EF4-FFF2-40B4-BE49-F238E27FC236}">
                <a16:creationId xmlns:a16="http://schemas.microsoft.com/office/drawing/2014/main" id="{129187C8-1DD8-3C49-94B1-ADC6348D9A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0534"/>
            <a:ext cx="9661160" cy="3211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CD6EA8-3F53-7F41-A6D6-F63A6130AAED}"/>
              </a:ext>
            </a:extLst>
          </p:cNvPr>
          <p:cNvSpPr/>
          <p:nvPr userDrawn="1"/>
        </p:nvSpPr>
        <p:spPr bwMode="ltGray">
          <a:xfrm>
            <a:off x="-139700" y="2669894"/>
            <a:ext cx="9825960" cy="136819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4441"/>
            <a:ext cx="9676436" cy="321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2503" y="294055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8222" y="4155971"/>
            <a:ext cx="8997078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 descr="HD-ShadowShort.png">
            <a:extLst>
              <a:ext uri="{FF2B5EF4-FFF2-40B4-BE49-F238E27FC236}">
                <a16:creationId xmlns:a16="http://schemas.microsoft.com/office/drawing/2014/main" id="{86CCB455-9337-504F-82C7-61BF41756F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4031527"/>
            <a:ext cx="2377761" cy="213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2C3831D-212F-5B49-B52F-807F9535F9F5}"/>
              </a:ext>
            </a:extLst>
          </p:cNvPr>
          <p:cNvSpPr/>
          <p:nvPr userDrawn="1"/>
        </p:nvSpPr>
        <p:spPr>
          <a:xfrm>
            <a:off x="9803219" y="2669894"/>
            <a:ext cx="2490381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416689-6D3E-6844-A7FC-2ED6FF77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473B4EA-3240-784B-8C22-EF86EE146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3CBC0CE-09DA-91B0-CA8E-7DF5E923DE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98938" y="2597003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42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3 - SOLID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D-ShadowLong.png">
            <a:extLst>
              <a:ext uri="{FF2B5EF4-FFF2-40B4-BE49-F238E27FC236}">
                <a16:creationId xmlns:a16="http://schemas.microsoft.com/office/drawing/2014/main" id="{129187C8-1DD8-3C49-94B1-ADC6348D9A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0534"/>
            <a:ext cx="9661160" cy="3211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CD6EA8-3F53-7F41-A6D6-F63A6130AAED}"/>
              </a:ext>
            </a:extLst>
          </p:cNvPr>
          <p:cNvSpPr/>
          <p:nvPr userDrawn="1"/>
        </p:nvSpPr>
        <p:spPr bwMode="ltGray">
          <a:xfrm>
            <a:off x="-101600" y="2669894"/>
            <a:ext cx="9787860" cy="136819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34441"/>
            <a:ext cx="9676436" cy="321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2503" y="294055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8222" y="4155971"/>
            <a:ext cx="8997078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 descr="HD-ShadowShort.png">
            <a:extLst>
              <a:ext uri="{FF2B5EF4-FFF2-40B4-BE49-F238E27FC236}">
                <a16:creationId xmlns:a16="http://schemas.microsoft.com/office/drawing/2014/main" id="{86CCB455-9337-504F-82C7-61BF41756F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4031527"/>
            <a:ext cx="2377761" cy="213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2C3831D-212F-5B49-B52F-807F9535F9F5}"/>
              </a:ext>
            </a:extLst>
          </p:cNvPr>
          <p:cNvSpPr/>
          <p:nvPr userDrawn="1"/>
        </p:nvSpPr>
        <p:spPr>
          <a:xfrm>
            <a:off x="9803219" y="2669894"/>
            <a:ext cx="2503081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BB642E8-AA69-E74E-9035-20568543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B45A08A-C327-F246-9F05-F5D6A3619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69B7744-7F3A-6413-D1B6-035F288350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8938" y="2597003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52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OLID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75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60611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42379-F3CA-D64F-B8BD-95DBCC4D11C2}"/>
              </a:ext>
            </a:extLst>
          </p:cNvPr>
          <p:cNvSpPr/>
          <p:nvPr userDrawn="1"/>
        </p:nvSpPr>
        <p:spPr>
          <a:xfrm>
            <a:off x="9111715" y="2590078"/>
            <a:ext cx="3181885" cy="1660332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013532F-825D-174D-9A61-4FF2076C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>
            <a:lvl1pPr>
              <a:defRPr>
                <a:latin typeface="Oswald" panose="02000503000000000000" pitchFamily="2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C8F2998-7E5E-CD46-BF02-51D09BE2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 sz="120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B51E67F-77AA-E142-BB1B-7842F9B7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120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B1303177-23B7-9806-D286-AC5C2BBF86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07" y="1445994"/>
            <a:ext cx="4607123" cy="11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88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464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AROON NOTI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931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370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Y NOTI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566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791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NOTIL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230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line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9661160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9686260" cy="1368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803219" y="609600"/>
            <a:ext cx="2503081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859553"/>
            <a:ext cx="8931512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0A1531B-4B83-2745-A5BE-6DF5A2A0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3FE7E34-D403-7D4B-8799-A70C27690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40B9511-CE50-4D26-B0EE-FCF345CE34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line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9661160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9686260" cy="136819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803219" y="609600"/>
            <a:ext cx="2385605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859553"/>
            <a:ext cx="8931512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B707F06-253F-BA45-BCCA-C8255444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FA93C35-8482-8F40-9805-4CAC3AB1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A24B2FB-DB33-6F5E-2E7C-82F7CBDE17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68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line - WHIT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9661160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-190500" y="609600"/>
            <a:ext cx="9876760" cy="136819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803219" y="609600"/>
            <a:ext cx="2668181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859553"/>
            <a:ext cx="8931512" cy="108093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E7DC26A-B1A4-164C-AE73-AA2715A4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F0C3925-B30D-794D-90E2-53D2D261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17779FE-FAD1-06FB-5CCE-D0DFD7145E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9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line - SOLID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D-ShadowLong.png">
            <a:extLst>
              <a:ext uri="{FF2B5EF4-FFF2-40B4-BE49-F238E27FC236}">
                <a16:creationId xmlns:a16="http://schemas.microsoft.com/office/drawing/2014/main" id="{DE22ECFD-6A63-1342-A0FF-7F56958DE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9661160" cy="321164"/>
          </a:xfrm>
          <a:prstGeom prst="rect">
            <a:avLst/>
          </a:prstGeom>
        </p:spPr>
      </p:pic>
      <p:pic>
        <p:nvPicPr>
          <p:cNvPr id="29" name="Picture 28" descr="HD-ShadowShort.png">
            <a:extLst>
              <a:ext uri="{FF2B5EF4-FFF2-40B4-BE49-F238E27FC236}">
                <a16:creationId xmlns:a16="http://schemas.microsoft.com/office/drawing/2014/main" id="{BA8F4C31-A37D-C643-B347-19F6138D09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6DADF1B-5B83-DC48-8BE5-9BC62E97DE8D}"/>
              </a:ext>
            </a:extLst>
          </p:cNvPr>
          <p:cNvSpPr/>
          <p:nvPr userDrawn="1"/>
        </p:nvSpPr>
        <p:spPr bwMode="ltGray">
          <a:xfrm>
            <a:off x="-88900" y="609600"/>
            <a:ext cx="9775160" cy="136819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9F76CF-E728-6A4B-97B3-A6EF10E764B4}"/>
              </a:ext>
            </a:extLst>
          </p:cNvPr>
          <p:cNvSpPr/>
          <p:nvPr userDrawn="1"/>
        </p:nvSpPr>
        <p:spPr>
          <a:xfrm>
            <a:off x="9803219" y="609600"/>
            <a:ext cx="2528481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B64F0A3-D511-D640-8A9E-CD7589D3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859553"/>
            <a:ext cx="8931512" cy="10809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899D595-5FDB-3C4D-BBA5-BF7E8F93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FBB7389-028F-B94C-B5D2-CFBE6E071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3A24D99-63CB-1E55-75B4-9AC48199A1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92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 WHIT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361506" y="2590078"/>
            <a:ext cx="9329592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606118"/>
            <a:ext cx="8144134" cy="1373070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B2CAF3-8A64-B344-A611-1300D03098DE}"/>
              </a:ext>
            </a:extLst>
          </p:cNvPr>
          <p:cNvSpPr/>
          <p:nvPr userDrawn="1"/>
        </p:nvSpPr>
        <p:spPr>
          <a:xfrm>
            <a:off x="9111715" y="2590078"/>
            <a:ext cx="3207285" cy="1660332"/>
          </a:xfrm>
          <a:prstGeom prst="rect">
            <a:avLst/>
          </a:prstGeom>
          <a:solidFill>
            <a:srgbClr val="722E3C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1425651-E49F-9840-80EA-1E932521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>
            <a:lvl1pPr>
              <a:defRPr>
                <a:latin typeface="Oswald" panose="02000503000000000000" pitchFamily="2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B7D65EF-AA4A-134D-9B85-8D48D634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 sz="120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F31EF10-4710-D947-84F6-32EC5300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1200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186288B-D27E-2A29-35D9-99AA4D7140A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1122" y="1437934"/>
            <a:ext cx="4608576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12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HD-ShadowLong.png">
            <a:extLst>
              <a:ext uri="{FF2B5EF4-FFF2-40B4-BE49-F238E27FC236}">
                <a16:creationId xmlns:a16="http://schemas.microsoft.com/office/drawing/2014/main" id="{DF8B3F17-AED2-3440-B6BA-2A6DF2EC43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9661160" cy="321164"/>
          </a:xfrm>
          <a:prstGeom prst="rect">
            <a:avLst/>
          </a:prstGeom>
        </p:spPr>
      </p:pic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8F494182-6C6A-054A-ABCC-8322619BD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10E2EE-92FF-1249-8927-AE8CCB3C22BD}"/>
              </a:ext>
            </a:extLst>
          </p:cNvPr>
          <p:cNvSpPr/>
          <p:nvPr userDrawn="1"/>
        </p:nvSpPr>
        <p:spPr bwMode="ltGray">
          <a:xfrm>
            <a:off x="0" y="609600"/>
            <a:ext cx="9686260" cy="1368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456778-539D-1048-81EE-BF1257C0A483}"/>
              </a:ext>
            </a:extLst>
          </p:cNvPr>
          <p:cNvSpPr/>
          <p:nvPr userDrawn="1"/>
        </p:nvSpPr>
        <p:spPr>
          <a:xfrm>
            <a:off x="9803219" y="609600"/>
            <a:ext cx="2503081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5A6421-428B-414F-851C-2290151D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859553"/>
            <a:ext cx="8931512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A722C00-0091-D947-98F3-DA16638E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26B2C44E-AD24-AF4B-A33D-2EF898F16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4A702E9-3C75-F25A-9207-EED09B9C6E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68826" y="549155"/>
            <a:ext cx="2262232" cy="15081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HD-ShadowLong.png">
            <a:extLst>
              <a:ext uri="{FF2B5EF4-FFF2-40B4-BE49-F238E27FC236}">
                <a16:creationId xmlns:a16="http://schemas.microsoft.com/office/drawing/2014/main" id="{DF8B3F17-AED2-3440-B6BA-2A6DF2EC43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9661160" cy="321164"/>
          </a:xfrm>
          <a:prstGeom prst="rect">
            <a:avLst/>
          </a:prstGeom>
        </p:spPr>
      </p:pic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8F494182-6C6A-054A-ABCC-8322619BD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10E2EE-92FF-1249-8927-AE8CCB3C22BD}"/>
              </a:ext>
            </a:extLst>
          </p:cNvPr>
          <p:cNvSpPr/>
          <p:nvPr userDrawn="1"/>
        </p:nvSpPr>
        <p:spPr bwMode="ltGray">
          <a:xfrm>
            <a:off x="0" y="609600"/>
            <a:ext cx="9686260" cy="136819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456778-539D-1048-81EE-BF1257C0A483}"/>
              </a:ext>
            </a:extLst>
          </p:cNvPr>
          <p:cNvSpPr/>
          <p:nvPr userDrawn="1"/>
        </p:nvSpPr>
        <p:spPr>
          <a:xfrm>
            <a:off x="9803219" y="609600"/>
            <a:ext cx="2503081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5A6421-428B-414F-851C-2290151D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859553"/>
            <a:ext cx="8931512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905950DB-5371-534B-A010-42515EA1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C1F69486-5BA4-4C41-A701-4424E1419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177FEA0-CB0B-55BC-AB63-51F2C35D269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09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HIT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HD-ShadowLong.png">
            <a:extLst>
              <a:ext uri="{FF2B5EF4-FFF2-40B4-BE49-F238E27FC236}">
                <a16:creationId xmlns:a16="http://schemas.microsoft.com/office/drawing/2014/main" id="{DF8B3F17-AED2-3440-B6BA-2A6DF2EC43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9661160" cy="321164"/>
          </a:xfrm>
          <a:prstGeom prst="rect">
            <a:avLst/>
          </a:prstGeom>
        </p:spPr>
      </p:pic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8F494182-6C6A-054A-ABCC-8322619BD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10E2EE-92FF-1249-8927-AE8CCB3C22BD}"/>
              </a:ext>
            </a:extLst>
          </p:cNvPr>
          <p:cNvSpPr/>
          <p:nvPr userDrawn="1"/>
        </p:nvSpPr>
        <p:spPr bwMode="ltGray">
          <a:xfrm>
            <a:off x="-139700" y="609600"/>
            <a:ext cx="9825960" cy="136819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456778-539D-1048-81EE-BF1257C0A483}"/>
              </a:ext>
            </a:extLst>
          </p:cNvPr>
          <p:cNvSpPr/>
          <p:nvPr userDrawn="1"/>
        </p:nvSpPr>
        <p:spPr>
          <a:xfrm>
            <a:off x="9803219" y="609600"/>
            <a:ext cx="2490381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5A6421-428B-414F-851C-2290151D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859553"/>
            <a:ext cx="8931512" cy="108093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5387F235-65B9-254A-A91C-B005F11B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2ED286E0-5AC1-504C-9474-89AC41C7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00E8369-2137-3867-5553-013C0A5AD2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301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OLID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HD-ShadowLong.png">
            <a:extLst>
              <a:ext uri="{FF2B5EF4-FFF2-40B4-BE49-F238E27FC236}">
                <a16:creationId xmlns:a16="http://schemas.microsoft.com/office/drawing/2014/main" id="{DF8B3F17-AED2-3440-B6BA-2A6DF2EC4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9661160" cy="321164"/>
          </a:xfrm>
          <a:prstGeom prst="rect">
            <a:avLst/>
          </a:prstGeom>
        </p:spPr>
      </p:pic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8F494182-6C6A-054A-ABCC-8322619BD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10E2EE-92FF-1249-8927-AE8CCB3C22BD}"/>
              </a:ext>
            </a:extLst>
          </p:cNvPr>
          <p:cNvSpPr/>
          <p:nvPr userDrawn="1"/>
        </p:nvSpPr>
        <p:spPr bwMode="ltGray">
          <a:xfrm>
            <a:off x="-101600" y="609600"/>
            <a:ext cx="9787860" cy="136819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456778-539D-1048-81EE-BF1257C0A483}"/>
              </a:ext>
            </a:extLst>
          </p:cNvPr>
          <p:cNvSpPr/>
          <p:nvPr userDrawn="1"/>
        </p:nvSpPr>
        <p:spPr>
          <a:xfrm>
            <a:off x="9803219" y="609600"/>
            <a:ext cx="2553881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5A6421-428B-414F-851C-2290151D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859553"/>
            <a:ext cx="8931512" cy="108093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DF03A3AD-26AA-8F4E-B4E0-80569751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13A41EC-BB6B-B345-923C-76AAF2C7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080B63F-7D8E-2020-D6F0-1AA1C2E2DC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24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590309"/>
            <a:ext cx="8845644" cy="5345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8F494182-6C6A-054A-ABCC-8322619BD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456778-539D-1048-81EE-BF1257C0A483}"/>
              </a:ext>
            </a:extLst>
          </p:cNvPr>
          <p:cNvSpPr/>
          <p:nvPr userDrawn="1"/>
        </p:nvSpPr>
        <p:spPr>
          <a:xfrm>
            <a:off x="9803219" y="609600"/>
            <a:ext cx="2528481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CD1FC2B-E0F0-8148-8D05-DF35A478EC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3542A29-5316-C849-A9D7-9D82C7340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BEC554C-7E39-D079-48C6-086ED27B6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23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8F494182-6C6A-054A-ABCC-8322619BD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456778-539D-1048-81EE-BF1257C0A483}"/>
              </a:ext>
            </a:extLst>
          </p:cNvPr>
          <p:cNvSpPr/>
          <p:nvPr userDrawn="1"/>
        </p:nvSpPr>
        <p:spPr>
          <a:xfrm>
            <a:off x="9803219" y="609600"/>
            <a:ext cx="2388781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E9DC31F-8438-4B4B-AA6F-8541D6DCA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590309"/>
            <a:ext cx="8845644" cy="53458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4C79D027-0211-0446-BB68-D573B6E0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63EC0E5-8FF0-4946-A937-C45BC505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036505B-A3FB-4B47-93C5-33A23232FB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96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WHIT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8F494182-6C6A-054A-ABCC-8322619BD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456778-539D-1048-81EE-BF1257C0A483}"/>
              </a:ext>
            </a:extLst>
          </p:cNvPr>
          <p:cNvSpPr/>
          <p:nvPr userDrawn="1"/>
        </p:nvSpPr>
        <p:spPr>
          <a:xfrm>
            <a:off x="9803219" y="609600"/>
            <a:ext cx="2503081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A22C827-8762-F244-A97C-A3872B2902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322" y="590309"/>
            <a:ext cx="8845644" cy="534588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6314FC39-B3BE-B148-A226-EAD0F1F5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705665E-1598-9D49-9399-70BDBD500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300EE5D-5533-F526-46A2-CB9CABA603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58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SOLID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8F494182-6C6A-054A-ABCC-8322619BDD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10E2EE-92FF-1249-8927-AE8CCB3C22BD}"/>
              </a:ext>
            </a:extLst>
          </p:cNvPr>
          <p:cNvSpPr/>
          <p:nvPr userDrawn="1"/>
        </p:nvSpPr>
        <p:spPr bwMode="ltGray">
          <a:xfrm>
            <a:off x="0" y="609600"/>
            <a:ext cx="9686260" cy="1368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456778-539D-1048-81EE-BF1257C0A483}"/>
              </a:ext>
            </a:extLst>
          </p:cNvPr>
          <p:cNvSpPr/>
          <p:nvPr userDrawn="1"/>
        </p:nvSpPr>
        <p:spPr>
          <a:xfrm>
            <a:off x="9803219" y="609600"/>
            <a:ext cx="2515781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081910-E300-B441-8743-9CEC7B65AD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322" y="590309"/>
            <a:ext cx="8845644" cy="534588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A747C53-E7AE-F24F-95D1-AA338648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048B5B93-20A5-FE49-9D73-2FA2D7A64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F8A0883-8CE5-03BF-C0D3-9CC6E528C1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94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L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>
            <a:extLst>
              <a:ext uri="{FF2B5EF4-FFF2-40B4-BE49-F238E27FC236}">
                <a16:creationId xmlns:a16="http://schemas.microsoft.com/office/drawing/2014/main" id="{DF8B3F17-AED2-3440-B6BA-2A6DF2EC43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9661160" cy="321164"/>
          </a:xfrm>
          <a:prstGeom prst="rect">
            <a:avLst/>
          </a:prstGeom>
        </p:spPr>
      </p:pic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8F494182-6C6A-054A-ABCC-8322619BD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10E2EE-92FF-1249-8927-AE8CCB3C22BD}"/>
              </a:ext>
            </a:extLst>
          </p:cNvPr>
          <p:cNvSpPr/>
          <p:nvPr userDrawn="1"/>
        </p:nvSpPr>
        <p:spPr bwMode="ltGray">
          <a:xfrm>
            <a:off x="0" y="609600"/>
            <a:ext cx="9686260" cy="1368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456778-539D-1048-81EE-BF1257C0A483}"/>
              </a:ext>
            </a:extLst>
          </p:cNvPr>
          <p:cNvSpPr/>
          <p:nvPr userDrawn="1"/>
        </p:nvSpPr>
        <p:spPr>
          <a:xfrm>
            <a:off x="9803219" y="609600"/>
            <a:ext cx="2385605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5A6421-428B-414F-851C-2290151D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859553"/>
            <a:ext cx="8931512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CD14128-A72F-C740-A49A-E06F28BE6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843524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524529DF-D7A2-9B4D-9096-6D446E334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2" y="2336873"/>
            <a:ext cx="4845277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91791E4C-91EC-1A4A-9549-F8D36910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769788E-0AE0-D24F-AD6F-2F86D194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2EF554E-682E-D195-0366-413FDB68678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59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L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>
            <a:extLst>
              <a:ext uri="{FF2B5EF4-FFF2-40B4-BE49-F238E27FC236}">
                <a16:creationId xmlns:a16="http://schemas.microsoft.com/office/drawing/2014/main" id="{DF8B3F17-AED2-3440-B6BA-2A6DF2EC43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9661160" cy="321164"/>
          </a:xfrm>
          <a:prstGeom prst="rect">
            <a:avLst/>
          </a:prstGeom>
        </p:spPr>
      </p:pic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8F494182-6C6A-054A-ABCC-8322619BD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10E2EE-92FF-1249-8927-AE8CCB3C22BD}"/>
              </a:ext>
            </a:extLst>
          </p:cNvPr>
          <p:cNvSpPr/>
          <p:nvPr userDrawn="1"/>
        </p:nvSpPr>
        <p:spPr bwMode="ltGray">
          <a:xfrm>
            <a:off x="0" y="609600"/>
            <a:ext cx="9686260" cy="1368198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456778-539D-1048-81EE-BF1257C0A483}"/>
              </a:ext>
            </a:extLst>
          </p:cNvPr>
          <p:cNvSpPr/>
          <p:nvPr userDrawn="1"/>
        </p:nvSpPr>
        <p:spPr>
          <a:xfrm>
            <a:off x="9803219" y="609600"/>
            <a:ext cx="2385605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5A6421-428B-414F-851C-2290151D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859553"/>
            <a:ext cx="8931512" cy="1080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4118F86-3F6A-DC48-97AA-DC8310485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843524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1A32870-9AAE-ED46-895E-725CA033D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2" y="2336873"/>
            <a:ext cx="4845277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17FDA1CC-5E08-CE4C-A546-78E41B5C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17CF47BF-34F5-C346-83AF-6056E6FA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4214F24-236B-C482-DD53-5896EDE5B54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1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181885" cy="1660332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60611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4E0CFE2-68A8-C443-8DF6-43748C65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 sz="120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104FA5D6-525E-9444-A696-ECD361CC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120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EC56678-D28E-ABA5-86FE-C23427BE6C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9244" y="2528316"/>
            <a:ext cx="2702052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73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L WHIT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>
            <a:extLst>
              <a:ext uri="{FF2B5EF4-FFF2-40B4-BE49-F238E27FC236}">
                <a16:creationId xmlns:a16="http://schemas.microsoft.com/office/drawing/2014/main" id="{DF8B3F17-AED2-3440-B6BA-2A6DF2EC43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9661160" cy="321164"/>
          </a:xfrm>
          <a:prstGeom prst="rect">
            <a:avLst/>
          </a:prstGeom>
        </p:spPr>
      </p:pic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8F494182-6C6A-054A-ABCC-8322619BD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10E2EE-92FF-1249-8927-AE8CCB3C22BD}"/>
              </a:ext>
            </a:extLst>
          </p:cNvPr>
          <p:cNvSpPr/>
          <p:nvPr userDrawn="1"/>
        </p:nvSpPr>
        <p:spPr bwMode="ltGray">
          <a:xfrm>
            <a:off x="-177800" y="609600"/>
            <a:ext cx="9864060" cy="136819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456778-539D-1048-81EE-BF1257C0A483}"/>
              </a:ext>
            </a:extLst>
          </p:cNvPr>
          <p:cNvSpPr/>
          <p:nvPr userDrawn="1"/>
        </p:nvSpPr>
        <p:spPr>
          <a:xfrm>
            <a:off x="9803219" y="609600"/>
            <a:ext cx="2385605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5A6421-428B-414F-851C-2290151D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859553"/>
            <a:ext cx="8931512" cy="108093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943C8C-5DF1-154F-8C3C-B9867FC8256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0320" y="2336873"/>
            <a:ext cx="4843524" cy="359931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F202464-D25C-0D42-A491-224F6D7B6D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94122" y="2336873"/>
            <a:ext cx="4845277" cy="359931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726F596-61B2-5643-BA55-4D3FD0CB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0AB9264-6706-7747-B5CA-B00760F1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F686BC9-E792-D411-2BFB-27C11744B5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65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L SOLID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>
            <a:extLst>
              <a:ext uri="{FF2B5EF4-FFF2-40B4-BE49-F238E27FC236}">
                <a16:creationId xmlns:a16="http://schemas.microsoft.com/office/drawing/2014/main" id="{DF8B3F17-AED2-3440-B6BA-2A6DF2EC4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9661160" cy="321164"/>
          </a:xfrm>
          <a:prstGeom prst="rect">
            <a:avLst/>
          </a:prstGeom>
        </p:spPr>
      </p:pic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8F494182-6C6A-054A-ABCC-8322619BD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10E2EE-92FF-1249-8927-AE8CCB3C22BD}"/>
              </a:ext>
            </a:extLst>
          </p:cNvPr>
          <p:cNvSpPr/>
          <p:nvPr userDrawn="1"/>
        </p:nvSpPr>
        <p:spPr bwMode="ltGray">
          <a:xfrm>
            <a:off x="-127000" y="609600"/>
            <a:ext cx="9813260" cy="136819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456778-539D-1048-81EE-BF1257C0A483}"/>
              </a:ext>
            </a:extLst>
          </p:cNvPr>
          <p:cNvSpPr/>
          <p:nvPr userDrawn="1"/>
        </p:nvSpPr>
        <p:spPr>
          <a:xfrm>
            <a:off x="9803219" y="609600"/>
            <a:ext cx="2385605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85A6421-428B-414F-851C-2290151D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859553"/>
            <a:ext cx="8931512" cy="1080938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943C8C-5DF1-154F-8C3C-B9867FC8256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0320" y="2336873"/>
            <a:ext cx="4843524" cy="359931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F202464-D25C-0D42-A491-224F6D7B6DC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94122" y="2336873"/>
            <a:ext cx="4845277" cy="359931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70CA3256-A31E-444A-85E5-A0DD098E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4A04E760-3812-B64D-9CFC-176FEAC9E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8029ABF-D282-74A2-4FED-B64EE3AD9E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542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NO TITLE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8F494182-6C6A-054A-ABCC-8322619BD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456778-539D-1048-81EE-BF1257C0A483}"/>
              </a:ext>
            </a:extLst>
          </p:cNvPr>
          <p:cNvSpPr/>
          <p:nvPr userDrawn="1"/>
        </p:nvSpPr>
        <p:spPr>
          <a:xfrm>
            <a:off x="9803219" y="609600"/>
            <a:ext cx="2385605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CD14128-A72F-C740-A49A-E06F28BE6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558800"/>
            <a:ext cx="4323480" cy="548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801DA1D-188A-6742-A1EB-B5B5B16DF7A3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163420" y="558800"/>
            <a:ext cx="4323480" cy="548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A05EC4F6-1090-F94F-A7A7-132617AA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A814E4B4-4EE6-0E4F-862F-8309DA1A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77CF069-8E91-E993-D549-CAF51397B0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48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NO TITLE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8F494182-6C6A-054A-ABCC-8322619BD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456778-539D-1048-81EE-BF1257C0A483}"/>
              </a:ext>
            </a:extLst>
          </p:cNvPr>
          <p:cNvSpPr/>
          <p:nvPr userDrawn="1"/>
        </p:nvSpPr>
        <p:spPr>
          <a:xfrm>
            <a:off x="9803219" y="609600"/>
            <a:ext cx="2385605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2A7E9C9-B4A1-EC4B-8E63-9071759EE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558800"/>
            <a:ext cx="4323480" cy="548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DEB62DB-1A3E-D647-859F-2AF371AC750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163420" y="558800"/>
            <a:ext cx="4323480" cy="548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5ACE7CCB-F883-0042-9903-DDDEEEF972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0072C189-F7EA-6E4F-BEDC-4E9525A3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A156CCA-82F1-C261-3E2B-9700067AFC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57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NO TITLE WHIT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8F494182-6C6A-054A-ABCC-8322619BDD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456778-539D-1048-81EE-BF1257C0A483}"/>
              </a:ext>
            </a:extLst>
          </p:cNvPr>
          <p:cNvSpPr/>
          <p:nvPr userDrawn="1"/>
        </p:nvSpPr>
        <p:spPr>
          <a:xfrm>
            <a:off x="9803219" y="609600"/>
            <a:ext cx="2385605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086AA7-0739-4C4E-9F7F-9DBC5C866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0320" y="558800"/>
            <a:ext cx="4323480" cy="548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BA199FA-1C87-3645-8737-D8A249591CA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5163420" y="558800"/>
            <a:ext cx="4323480" cy="548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D938A478-BFBC-9F40-9776-97640DC8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00115871-0988-7B4D-9AB0-61651240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998FB81-8742-64B3-9734-E20ED26FB0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88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NO TITLE SOLID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>
            <a:extLst>
              <a:ext uri="{FF2B5EF4-FFF2-40B4-BE49-F238E27FC236}">
                <a16:creationId xmlns:a16="http://schemas.microsoft.com/office/drawing/2014/main" id="{8F494182-6C6A-054A-ABCC-8322619BDD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062" y="1971233"/>
            <a:ext cx="2377761" cy="213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C456778-539D-1048-81EE-BF1257C0A483}"/>
              </a:ext>
            </a:extLst>
          </p:cNvPr>
          <p:cNvSpPr/>
          <p:nvPr userDrawn="1"/>
        </p:nvSpPr>
        <p:spPr>
          <a:xfrm>
            <a:off x="9803219" y="609600"/>
            <a:ext cx="2385605" cy="1368198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086AA7-0739-4C4E-9F7F-9DBC5C866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0320" y="558800"/>
            <a:ext cx="4323480" cy="548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BA199FA-1C87-3645-8737-D8A249591CA5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5163420" y="558800"/>
            <a:ext cx="4323480" cy="54864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CB3BE7D-C573-E54C-BCA8-9D5CE0E0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0893C9-202A-F740-8EB9-7282B5C6B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ECC8F65-6FFF-9404-DEA0-60A1D3F534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8592" y="549517"/>
            <a:ext cx="2222699" cy="14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81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23E4A-6491-C547-8636-49F78346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3AF59-66C2-F447-91A3-80E7247A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57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1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60611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342379-F3CA-D64F-B8BD-95DBCC4D11C2}"/>
              </a:ext>
            </a:extLst>
          </p:cNvPr>
          <p:cNvSpPr/>
          <p:nvPr userDrawn="1"/>
        </p:nvSpPr>
        <p:spPr>
          <a:xfrm>
            <a:off x="9111715" y="2590078"/>
            <a:ext cx="3194585" cy="1660332"/>
          </a:xfrm>
          <a:prstGeom prst="rect">
            <a:avLst/>
          </a:prstGeom>
          <a:solidFill>
            <a:srgbClr val="722E3C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C206F9B-5053-B647-9662-1A2C54E6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 sz="120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E546FEB-8DF8-7149-A848-B4D91927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120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3B2F9EC-80CC-2148-3E2C-2DC342CBA3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99244" y="2528316"/>
            <a:ext cx="2702052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4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1 WHIT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361506" y="2590078"/>
            <a:ext cx="9329592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606118"/>
            <a:ext cx="8144134" cy="1373070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B2CAF3-8A64-B344-A611-1300D03098DE}"/>
              </a:ext>
            </a:extLst>
          </p:cNvPr>
          <p:cNvSpPr/>
          <p:nvPr userDrawn="1"/>
        </p:nvSpPr>
        <p:spPr>
          <a:xfrm>
            <a:off x="9111715" y="2590078"/>
            <a:ext cx="3080285" cy="1660332"/>
          </a:xfrm>
          <a:prstGeom prst="rect">
            <a:avLst/>
          </a:prstGeom>
          <a:solidFill>
            <a:srgbClr val="722E3C"/>
          </a:solidFill>
          <a:ln w="63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EAFA9F1-CC9A-4D4A-A868-9944B962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3381" y="6304487"/>
            <a:ext cx="2743200" cy="365125"/>
          </a:xfr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 sz="120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C4FAC47-46AF-6646-880A-9E1D353D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1" y="6304488"/>
            <a:ext cx="6870660" cy="365125"/>
          </a:xfr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sz="120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FFFF5484-C8A5-DF47-E007-493E265DC1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99244" y="2528316"/>
            <a:ext cx="2702052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80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MARO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12192000" cy="166033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595486"/>
            <a:ext cx="10898534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10898534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9220" y="6063778"/>
            <a:ext cx="10930268" cy="365125"/>
          </a:xfr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0" y="5638476"/>
            <a:ext cx="10909167" cy="36512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 sz="120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B380B60-25F0-712B-D98F-B00CB8B29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82501" y="147400"/>
            <a:ext cx="3626998" cy="24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1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12192000" cy="166033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606120"/>
            <a:ext cx="10898534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10898534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1269F5A-A70F-E946-9C32-D731781B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9220" y="6063778"/>
            <a:ext cx="10930268" cy="365125"/>
          </a:xfrm>
        </p:spPr>
        <p:txBody>
          <a:bodyPr/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6FF7CD7-00B8-9346-8CA8-CC5E012B9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0" y="5638476"/>
            <a:ext cx="10909167" cy="365125"/>
          </a:xfrm>
        </p:spPr>
        <p:txBody>
          <a:bodyPr/>
          <a:lstStyle>
            <a:lvl1pPr algn="ctr">
              <a:defRPr sz="1200"/>
            </a:lvl1pPr>
          </a:lstStyle>
          <a:p>
            <a:endParaRPr lang="en-US" sz="120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324CE67-655A-A66C-78F5-69C9EC2FBA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82501" y="147400"/>
            <a:ext cx="3626998" cy="24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9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WHITE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12192000" cy="1660332"/>
          </a:xfrm>
          <a:prstGeom prst="rect">
            <a:avLst/>
          </a:prstGeom>
          <a:solidFill>
            <a:srgbClr val="722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595487"/>
            <a:ext cx="10898534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10898534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64F571E-47CD-524C-A216-3E0071B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9220" y="6063778"/>
            <a:ext cx="10930268" cy="365125"/>
          </a:xfrm>
        </p:spPr>
        <p:txBody>
          <a:bodyPr/>
          <a:lstStyle>
            <a:lvl1pPr algn="ctr">
              <a:defRPr>
                <a:solidFill>
                  <a:schemeClr val="bg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8ABE3C1-DBE1-495D-B57B-2849774B866A}" type="datetimeFigureOut">
              <a:rPr lang="en-US" smtClean="0"/>
              <a:pPr/>
              <a:t>10/11/22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8B1169F-5B19-5D4D-9048-F9F935C7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0320" y="5638476"/>
            <a:ext cx="10909167" cy="36512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85698-A623-B4C9-B7D7-8BCC4B23A7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80916" y="109789"/>
            <a:ext cx="3630168" cy="24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4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- 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1" r:id="rId3"/>
    <p:sldLayoutId id="2147483712" r:id="rId4"/>
    <p:sldLayoutId id="2147483713" r:id="rId5"/>
    <p:sldLayoutId id="214748371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51" r:id="rId15"/>
    <p:sldLayoutId id="2147483701" r:id="rId16"/>
    <p:sldLayoutId id="2147483702" r:id="rId17"/>
    <p:sldLayoutId id="2147483703" r:id="rId18"/>
    <p:sldLayoutId id="2147483684" r:id="rId19"/>
    <p:sldLayoutId id="2147483685" r:id="rId20"/>
    <p:sldLayoutId id="2147483688" r:id="rId21"/>
    <p:sldLayoutId id="2147483686" r:id="rId22"/>
    <p:sldLayoutId id="2147483689" r:id="rId23"/>
    <p:sldLayoutId id="2147483687" r:id="rId24"/>
    <p:sldLayoutId id="2147483690" r:id="rId25"/>
    <p:sldLayoutId id="2147483654" r:id="rId26"/>
    <p:sldLayoutId id="2147483691" r:id="rId27"/>
    <p:sldLayoutId id="2147483692" r:id="rId28"/>
    <p:sldLayoutId id="2147483693" r:id="rId29"/>
    <p:sldLayoutId id="2147483650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673" r:id="rId46"/>
    <p:sldLayoutId id="2147483656" r:id="rId4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None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Oswald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110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6292-F09F-4641-E349-F12456678A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7E38D-9B64-8BFE-2C26-28657679F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6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swald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887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swald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8408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swald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875338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4132FE1B083D489DC7A5D1FE0E216B" ma:contentTypeVersion="17" ma:contentTypeDescription="Create a new document." ma:contentTypeScope="" ma:versionID="4daa70f73819f15c91e49d23858a138f">
  <xsd:schema xmlns:xsd="http://www.w3.org/2001/XMLSchema" xmlns:xs="http://www.w3.org/2001/XMLSchema" xmlns:p="http://schemas.microsoft.com/office/2006/metadata/properties" xmlns:ns2="b63ca236-dd36-489c-a0fa-faea1409d7bb" xmlns:ns3="b4a90e1b-fc60-4c3e-8212-a6d9eb317df3" targetNamespace="http://schemas.microsoft.com/office/2006/metadata/properties" ma:root="true" ma:fieldsID="0ee21b1c7f3428a81832f197fe630739" ns2:_="" ns3:_="">
    <xsd:import namespace="b63ca236-dd36-489c-a0fa-faea1409d7bb"/>
    <xsd:import namespace="b4a90e1b-fc60-4c3e-8212-a6d9eb317d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_Flow_SignoffStatu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ca236-dd36-489c-a0fa-faea1409d7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2ebd417-03fe-4392-9ebf-94c2cc911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90e1b-fc60-4c3e-8212-a6d9eb317d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77c1b1e-b968-476a-9bad-38ef1673c09a}" ma:internalName="TaxCatchAll" ma:showField="CatchAllData" ma:web="b4a90e1b-fc60-4c3e-8212-a6d9eb317d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63ca236-dd36-489c-a0fa-faea1409d7bb" xsi:nil="true"/>
    <lcf76f155ced4ddcb4097134ff3c332f xmlns="b63ca236-dd36-489c-a0fa-faea1409d7bb">
      <Terms xmlns="http://schemas.microsoft.com/office/infopath/2007/PartnerControls"/>
    </lcf76f155ced4ddcb4097134ff3c332f>
    <TaxCatchAll xmlns="b4a90e1b-fc60-4c3e-8212-a6d9eb317df3" xsi:nil="true"/>
  </documentManagement>
</p:properties>
</file>

<file path=customXml/itemProps1.xml><?xml version="1.0" encoding="utf-8"?>
<ds:datastoreItem xmlns:ds="http://schemas.openxmlformats.org/officeDocument/2006/customXml" ds:itemID="{A4D54D2D-DC8A-4CCE-9C7D-290E4241B5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3ca236-dd36-489c-a0fa-faea1409d7bb"/>
    <ds:schemaRef ds:uri="b4a90e1b-fc60-4c3e-8212-a6d9eb317d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5C911F-5881-4058-A119-0665EAB2C7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44C29E-9AFA-402A-908F-64473C482A50}">
  <ds:schemaRefs>
    <ds:schemaRef ds:uri="http://schemas.microsoft.com/office/2006/metadata/properties"/>
    <ds:schemaRef ds:uri="http://schemas.microsoft.com/office/infopath/2007/PartnerControls"/>
    <ds:schemaRef ds:uri="b63ca236-dd36-489c-a0fa-faea1409d7bb"/>
    <ds:schemaRef ds:uri="b4a90e1b-fc60-4c3e-8212-a6d9eb317df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317</TotalTime>
  <Words>8</Words>
  <Application>Microsoft Macintosh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Wingdings</vt:lpstr>
      <vt:lpstr>Arial</vt:lpstr>
      <vt:lpstr>Courier New</vt:lpstr>
      <vt:lpstr>Oswald</vt:lpstr>
      <vt:lpstr>Trebuchet MS</vt:lpstr>
      <vt:lpstr>Calibri</vt:lpstr>
      <vt:lpstr>Berlin</vt:lpstr>
      <vt:lpstr>Title</vt:lpstr>
      <vt:lpstr>PowerPoint Presentation</vt:lpstr>
      <vt:lpstr>Title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Jeanette DeDiemar</dc:creator>
  <cp:lastModifiedBy>Ryan Cano</cp:lastModifiedBy>
  <cp:revision>6</cp:revision>
  <dcterms:created xsi:type="dcterms:W3CDTF">2020-12-08T23:44:44Z</dcterms:created>
  <dcterms:modified xsi:type="dcterms:W3CDTF">2022-10-11T20:39:07Z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0x010100FF4132FE1B083D489DC7A5D1FE0E216B</vt:lpwstr>
  </property>
  <property fmtid="{D5CDD505-2E9C-101B-9397-08002B2CF9AE}" pid="3" name="MediaServiceImageTags">
    <vt:lpwstr/>
  </property>
</Properties>
</file>